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5" r:id="rId8"/>
    <p:sldId id="270" r:id="rId9"/>
    <p:sldId id="271" r:id="rId10"/>
    <p:sldId id="259" r:id="rId11"/>
    <p:sldId id="264" r:id="rId12"/>
    <p:sldId id="262" r:id="rId13"/>
    <p:sldId id="272" r:id="rId14"/>
    <p:sldId id="265" r:id="rId15"/>
    <p:sldId id="273" r:id="rId16"/>
  </p:sldIdLst>
  <p:sldSz cx="18288000" cy="10287000"/>
  <p:notesSz cx="6858000" cy="9144000"/>
  <p:embeddedFontLst>
    <p:embeddedFont>
      <p:font typeface="페이퍼로지 6 SemiBold" charset="-127"/>
      <p:bold r:id="rId18"/>
    </p:embeddedFont>
    <p:embeddedFont>
      <p:font typeface="페이퍼로지 7 Bold" charset="-127"/>
      <p:bold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20B0600000101010101" charset="0"/>
      <p:bold r:id="rId22"/>
    </p:embeddedFont>
    <p:embeddedFont>
      <p:font typeface="Noto Sans KR Black" panose="020B0200000000000000" pitchFamily="50" charset="-127"/>
      <p:bold r:id="rId23"/>
    </p:embeddedFont>
    <p:embeddedFont>
      <p:font typeface="Work Sans" pitchFamily="2" charset="0"/>
      <p:regular r:id="rId24"/>
      <p:bold r:id="rId25"/>
      <p:italic r:id="rId26"/>
      <p:boldItalic r:id="rId27"/>
    </p:embeddedFont>
    <p:embeddedFont>
      <p:font typeface="Work Sans Bold" charset="0"/>
      <p:regular r:id="rId28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프리젠테이션 6 SemiBold" pitchFamily="2" charset="-127"/>
      <p:bold r:id="rId32"/>
    </p:embeddedFont>
    <p:embeddedFont>
      <p:font typeface="학교안심 알림장 TTF B" panose="02000703000000000000" pitchFamily="2" charset="-127"/>
      <p:bold r:id="rId33"/>
    </p:embeddedFont>
    <p:embeddedFont>
      <p:font typeface="학교안심 알림장 TTF R" panose="02000503000000000000" pitchFamily="2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817" autoAdjust="0"/>
  </p:normalViewPr>
  <p:slideViewPr>
    <p:cSldViewPr>
      <p:cViewPr varScale="1">
        <p:scale>
          <a:sx n="45" d="100"/>
          <a:sy n="45" d="100"/>
        </p:scale>
        <p:origin x="6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 err="1"/>
              <a:t>컬럼에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 err="1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</a:t>
            </a:r>
            <a:r>
              <a:rPr lang="ko-KR" altLang="en-US" dirty="0" err="1"/>
              <a:t>재로그인</a:t>
            </a:r>
            <a:r>
              <a:rPr lang="ko-KR" altLang="en-US" dirty="0"/>
              <a:t>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종료시킬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 err="1"/>
              <a:t>컬럼에는</a:t>
            </a:r>
            <a:r>
              <a:rPr lang="ko-KR" altLang="en-US" b="0" dirty="0"/>
              <a:t>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보장하는 근본적인 장치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299674" y="8367462"/>
            <a:ext cx="3599868" cy="721255"/>
            <a:chOff x="12559776" y="9065895"/>
            <a:chExt cx="3599868" cy="721255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9549" y="74420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30717A-E2B4-456A-9BBB-DAD3577E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8F1D0-9E32-4252-8BD2-C7A61758873B}"/>
              </a:ext>
            </a:extLst>
          </p:cNvPr>
          <p:cNvGrpSpPr/>
          <p:nvPr/>
        </p:nvGrpSpPr>
        <p:grpSpPr>
          <a:xfrm>
            <a:off x="1981200" y="8307306"/>
            <a:ext cx="6622306" cy="1293869"/>
            <a:chOff x="1295400" y="9640065"/>
            <a:chExt cx="6622306" cy="1293869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E488B322-5B27-41C1-804C-57F4AEBA4447}"/>
                </a:ext>
              </a:extLst>
            </p:cNvPr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02F939-B6DE-4944-AAE5-49F03777049C}"/>
                  </a:ext>
                </a:extLst>
              </p:cNvPr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6951D014-87B0-46F0-8EBF-977C4CA2750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594356-30EB-4407-AEA7-221648F430B4}"/>
                </a:ext>
              </a:extLst>
            </p:cNvPr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CF9DBF3-CFCF-4C94-AA39-FB0E818BA80E}"/>
                </a:ext>
              </a:extLst>
            </p:cNvPr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</a:b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색깔 폰트 로고내용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일정은 달력형식으로 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우리는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못넣을듯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프론트는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리엑트를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사용했고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백엔드는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스프링을 사용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협업은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어떤식으로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진행했는지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-(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히스토리같이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기술스택확인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해보고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비어보이지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않도록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협업할때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느낀점을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면접관에게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얘기하듯이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작업한 것에 대해 설명을 좀 자세히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하는 것이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좋을듯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 스토리 좀 더 추가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648200" y="2906208"/>
            <a:ext cx="122769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또 서비스 전체 흐름에 대한 이해가 부족했던 부분도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580376" y="7738362"/>
            <a:ext cx="122007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불일치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 미비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불일치 등이 반복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학원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PC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개인 노트북의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진행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 단계에서 전체 일정 수립 후 개발 진행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07FB6-C999-9F7F-6738-9BD9B93C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166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2286000" y="5239844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권한기반 접근제어</a:t>
            </a:r>
            <a:endParaRPr lang="en-US" altLang="ko-KR" sz="32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82760"/>
            <a:ext cx="7357191" cy="33956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556935" y="7380749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 username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847" y="3731452"/>
            <a:ext cx="7600971" cy="3446935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8541388" y="7451881"/>
            <a:ext cx="9753602" cy="2587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4CCE4D-AC55-859D-8697-2B2401A93E7F}"/>
              </a:ext>
            </a:extLst>
          </p:cNvPr>
          <p:cNvGrpSpPr/>
          <p:nvPr/>
        </p:nvGrpSpPr>
        <p:grpSpPr>
          <a:xfrm>
            <a:off x="11187632" y="2817458"/>
            <a:ext cx="2819400" cy="882257"/>
            <a:chOff x="4343400" y="2885906"/>
            <a:chExt cx="2819400" cy="882257"/>
          </a:xfrm>
        </p:grpSpPr>
        <p:sp>
          <p:nvSpPr>
            <p:cNvPr id="15" name="TextBox 15"/>
            <p:cNvSpPr txBox="1"/>
            <p:nvPr/>
          </p:nvSpPr>
          <p:spPr>
            <a:xfrm>
              <a:off x="4572695" y="3111445"/>
              <a:ext cx="2360811" cy="6567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COMMUNITY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60EFFF6-2627-2FAC-D313-1498B9347DB4}"/>
                </a:ext>
              </a:extLst>
            </p:cNvPr>
            <p:cNvSpPr/>
            <p:nvPr/>
          </p:nvSpPr>
          <p:spPr>
            <a:xfrm>
              <a:off x="4343400" y="2885906"/>
              <a:ext cx="2819400" cy="694492"/>
            </a:xfrm>
            <a:prstGeom prst="roundRect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3602992-2985-E9D5-CC18-681D8C7F1EB8}"/>
              </a:ext>
            </a:extLst>
          </p:cNvPr>
          <p:cNvGrpSpPr/>
          <p:nvPr/>
        </p:nvGrpSpPr>
        <p:grpSpPr>
          <a:xfrm>
            <a:off x="2590800" y="2817458"/>
            <a:ext cx="2819400" cy="694492"/>
            <a:chOff x="7800380" y="2859943"/>
            <a:chExt cx="2819400" cy="694492"/>
          </a:xfrm>
        </p:grpSpPr>
        <p:sp>
          <p:nvSpPr>
            <p:cNvPr id="14" name="TextBox 14"/>
            <p:cNvSpPr txBox="1"/>
            <p:nvPr/>
          </p:nvSpPr>
          <p:spPr>
            <a:xfrm>
              <a:off x="8364604" y="3090528"/>
              <a:ext cx="1558791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NOTICE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9883782-E175-AC30-5B8A-2CB284C0C593}"/>
                </a:ext>
              </a:extLst>
            </p:cNvPr>
            <p:cNvSpPr/>
            <p:nvPr/>
          </p:nvSpPr>
          <p:spPr>
            <a:xfrm>
              <a:off x="7800380" y="2859943"/>
              <a:ext cx="2819400" cy="694492"/>
            </a:xfrm>
            <a:prstGeom prst="roundRect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227188" y="7506771"/>
            <a:ext cx="79095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FK username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2349252" y="3448595"/>
            <a:ext cx="2499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870932" y="7506771"/>
            <a:ext cx="721647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JWT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400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1446" y="4370340"/>
            <a:ext cx="4034973" cy="3020538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248" y="4351166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0A0D54D7-F375-09AE-6EB0-4792C2D928EF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D7E80EB-7E29-0445-6320-AFA68C992EFD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인증</a:t>
            </a:r>
            <a:endParaRPr lang="en-US" altLang="ko-KR" sz="32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3772268" y="3432800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B03A3F-66FE-B8DF-60BB-2959341CA7FD}"/>
              </a:ext>
            </a:extLst>
          </p:cNvPr>
          <p:cNvSpPr/>
          <p:nvPr/>
        </p:nvSpPr>
        <p:spPr>
          <a:xfrm>
            <a:off x="12069467" y="3377941"/>
            <a:ext cx="2819400" cy="694492"/>
          </a:xfrm>
          <a:prstGeom prst="roundRect">
            <a:avLst/>
          </a:prstGeom>
          <a:noFill/>
          <a:ln>
            <a:solidFill>
              <a:srgbClr val="1351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1525080" y="3435452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5610728" y="7151006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0127370" y="7377881"/>
            <a:ext cx="2149187" cy="1537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CB0F71-65A3-F3A2-6310-607A486A99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43" y="3652694"/>
            <a:ext cx="1985474" cy="19854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87A0D68-5602-9032-DE96-3A6CE52A3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4" t="8414" r="29129" b="25453"/>
          <a:stretch>
            <a:fillRect/>
          </a:stretch>
        </p:blipFill>
        <p:spPr>
          <a:xfrm>
            <a:off x="4414224" y="3875182"/>
            <a:ext cx="1842334" cy="173693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214C48-6E9F-A77B-8D27-4A6A9A77AB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47" y="3652694"/>
            <a:ext cx="1403870" cy="19854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2FFD333-903E-8284-59E0-6F4129B693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785" y="4000489"/>
            <a:ext cx="1558686" cy="1558686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350685" y="3373153"/>
            <a:ext cx="1054591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1272807" y="3347820"/>
            <a:ext cx="65075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064908" y="689291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E466B-88E4-CCA7-E446-F7497E3448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430" y="4317415"/>
            <a:ext cx="2376813" cy="761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268" y="7007089"/>
            <a:ext cx="1888600" cy="200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500816" y="7406484"/>
            <a:ext cx="2773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관련 데이터 수집</a:t>
            </a:r>
            <a:endParaRPr lang="en-US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667981" y="6592396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220167" y="6464225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396774" y="8022037"/>
            <a:ext cx="3200194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필수기능 추가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공지사항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Community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460665" y="7455716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329557" y="7327545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2771473" y="6956606"/>
            <a:ext cx="4079527" cy="185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데이터분석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1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서울시 데이터로 예비 분석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2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대구시 데이터로 최종 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추가 부가 기능 구현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438914" y="6310259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132522" y="6182088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592156" y="6811471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664183" y="6529334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9469"/>
              </p:ext>
            </p:extLst>
          </p:nvPr>
        </p:nvGraphicFramePr>
        <p:xfrm>
          <a:off x="3048000" y="2805994"/>
          <a:ext cx="12467511" cy="4141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1020512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1020512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10205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</TotalTime>
  <Words>1372</Words>
  <Application>Microsoft Office PowerPoint</Application>
  <PresentationFormat>사용자 지정</PresentationFormat>
  <Paragraphs>201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Aileron Heavy</vt:lpstr>
      <vt:lpstr>페이퍼로지 6 SemiBold</vt:lpstr>
      <vt:lpstr>Bitcount Grid Double Roman Semi</vt:lpstr>
      <vt:lpstr>Arial</vt:lpstr>
      <vt:lpstr>페이퍼로지 7 Bold</vt:lpstr>
      <vt:lpstr>학교안심 알림장 TTF B</vt:lpstr>
      <vt:lpstr>Noto Sans KR Black</vt:lpstr>
      <vt:lpstr>프리젠테이션 6 SemiBold</vt:lpstr>
      <vt:lpstr>Calibri</vt:lpstr>
      <vt:lpstr>맑은 고딕</vt:lpstr>
      <vt:lpstr>학교안심 알림장 TTF R</vt:lpstr>
      <vt:lpstr>Work Sans Bold</vt:lpstr>
      <vt:lpstr>Aileron Bold</vt:lpstr>
      <vt:lpstr>Work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113</cp:revision>
  <dcterms:created xsi:type="dcterms:W3CDTF">2006-08-16T00:00:00Z</dcterms:created>
  <dcterms:modified xsi:type="dcterms:W3CDTF">2025-12-01T12:28:15Z</dcterms:modified>
  <dc:identifier>DAG5qZLZ9dk</dc:identifier>
</cp:coreProperties>
</file>